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3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Сибирь –  моя Родина!</a:t>
            </a:r>
            <a:endParaRPr lang="ru-RU"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Ермак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perevalnext.ru/wp-content/uploads/2012/11/Erm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09108"/>
            <a:ext cx="7920880" cy="634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XVII </a:t>
            </a:r>
            <a:r>
              <a:rPr lang="ru-RU" dirty="0" smtClean="0">
                <a:solidFill>
                  <a:schemeClr val="bg1"/>
                </a:solidFill>
              </a:rPr>
              <a:t>век – активное освоение Сибири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17463" algn="just">
              <a:buNone/>
              <a:tabLst>
                <a:tab pos="0" algn="l"/>
              </a:tabLst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Завоевав земли Сибирского ханства русские начинают строительства крепостей. Появляются новые крепости, такие как Тюмень, Тобольск, Березов, и др. В XVI и XVII веках эти крепости стали городами.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8686800" cy="5937523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XVII веке поселенцы из династии Романовых и казаки начали освоение Восточной Сибири. Они совершают переход на реку Енисей и основывают там город Томск (1604 году), Красноярск (1628 году). Но на этом они не останавливаются, и уже к 1630-му году уходят на реку Лену, где появляется новые города Якутск один из них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04664"/>
            <a:ext cx="8435280" cy="5721499"/>
          </a:xfrm>
        </p:spPr>
        <p:txBody>
          <a:bodyPr>
            <a:normAutofit/>
          </a:bodyPr>
          <a:lstStyle/>
          <a:p>
            <a:pPr marL="0" indent="17463">
              <a:buNone/>
            </a:pPr>
            <a:r>
              <a:rPr lang="ru-RU" dirty="0" smtClean="0">
                <a:solidFill>
                  <a:schemeClr val="bg1"/>
                </a:solidFill>
              </a:rPr>
              <a:t>1648 г. –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Семен Дежнев проходя из устья реки, Колыма в устье реки Анадырь открывает пролив разъединяющий Азию и Америку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13316" name="Picture 4" descr="http://rusplt.ru/netcat_files/517/936/620x407/3006_dezhnev_6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16832"/>
            <a:ext cx="7527084" cy="4941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4176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XVIII </a:t>
            </a:r>
            <a:r>
              <a:rPr lang="ru-RU" dirty="0" smtClean="0">
                <a:solidFill>
                  <a:schemeClr val="bg1"/>
                </a:solidFill>
              </a:rPr>
              <a:t>век – научное исследование края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2-0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36712"/>
            <a:ext cx="9144000" cy="53285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2656"/>
            <a:ext cx="8686800" cy="6192688"/>
          </a:xfrm>
        </p:spPr>
        <p:txBody>
          <a:bodyPr/>
          <a:lstStyle/>
          <a:p>
            <a:pPr marL="88900" indent="17463" algn="just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Научные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исследования в Сибири начинают развиваться при Петре I. Именно он организует Великую Северную экспедицию.</a:t>
            </a:r>
          </a:p>
          <a:p>
            <a:pPr algn="just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266" name="Picture 2" descr="http://emperfavour.narod.ru/pet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823942"/>
            <a:ext cx="3842792" cy="5034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XIX </a:t>
            </a:r>
            <a:r>
              <a:rPr lang="ru-RU" b="1" dirty="0" smtClean="0">
                <a:solidFill>
                  <a:schemeClr val="bg1"/>
                </a:solidFill>
              </a:rPr>
              <a:t>век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709120"/>
          </a:xfrm>
        </p:spPr>
        <p:txBody>
          <a:bodyPr/>
          <a:lstStyle/>
          <a:p>
            <a:pPr marL="88900" indent="17463"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В 1822 году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Азиатская Россия разделилась на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Западно-Сибирскую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Восточно-Сибирскую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Центром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Западно-Сибирского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угодья был Тобольск, 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Восточно-Сибирского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Иркутск. При разделении такие области как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Тобольская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Томская и Омская перешли к Западной Сибири, а Иркутская, Енисейская губернии, а так же Якутская область к Восточной.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90488" indent="17463" algn="just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Главным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событием Сибири стало строительство Транссибирской магистрали, которая связывала Сибирь и Дальний Восток с Европейской Россией. Ее строительство начато в 1890 – 1900 годах.</a:t>
            </a:r>
          </a:p>
          <a:p>
            <a:pPr algn="just">
              <a:buNone/>
            </a:pPr>
            <a:endParaRPr lang="ru-RU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old-8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t="25774"/>
          <a:stretch>
            <a:fillRect/>
          </a:stretch>
        </p:blipFill>
        <p:spPr>
          <a:xfrm>
            <a:off x="2483768" y="1772816"/>
            <a:ext cx="4373840" cy="50851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XX </a:t>
            </a:r>
            <a:r>
              <a:rPr lang="ru-RU" b="1" dirty="0" smtClean="0">
                <a:solidFill>
                  <a:schemeClr val="bg1"/>
                </a:solidFill>
              </a:rPr>
              <a:t>век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692696"/>
            <a:ext cx="8892480" cy="5904656"/>
          </a:xfrm>
        </p:spPr>
        <p:txBody>
          <a:bodyPr/>
          <a:lstStyle/>
          <a:p>
            <a:pPr marL="0" indent="17463" algn="just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20-м веке Сибирь выступает как тыл во времена русско-японской войны. Сибирь продолжает развиваться. С началом Гражданской войны в Сибири свергается Советская власть, и она становится центром Белой армии во главе с ее предводителем Колчаком. Колчак устраивает в Омске свою резиденцию.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lifekiev.com/wp-content/uploads/2013/10/----8-Kolch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733799"/>
            <a:ext cx="2457450" cy="3124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8686800" cy="5289451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1925 году после свержения Колчака и восстановления в Сибири Советской власти начинаются преобразования. Это коснулось губерний расположенных в Сибири, их объединили в Сибирский край. Главным городом этого края стал Новосибирск, а в 1930 году он был разделен на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Западно-Сибирский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Восточно-Сибирский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край.</a:t>
            </a:r>
          </a:p>
          <a:p>
            <a:pPr algn="just"/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528" y="310443"/>
            <a:ext cx="72008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Я люблю свою Сибирь,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Где вокруг простор и ширь.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Где тайга стоит стеной,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Снег лежит сплошной волной.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Гряды гор и рек прозрачных,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А в лесу зверья полно,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Соболь, белка и куница,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И лисица и олень.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Летом белые ромашки,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Распустили свои шляпки.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Солнце яркое над ними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Освещает лес густой.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Это все моя Сибирь,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Моя Родина, мой мир!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686800" cy="630932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30 годы 20 века развивается угольная промышленность в Кузнецком угольном бассейне.</a:t>
            </a:r>
          </a:p>
          <a:p>
            <a:pPr algn="just"/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gdehorosho.ru/upload/photos100/f_308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8245343" cy="5373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0"/>
            <a:ext cx="8507288" cy="2564904"/>
          </a:xfrm>
        </p:spPr>
        <p:txBody>
          <a:bodyPr/>
          <a:lstStyle/>
          <a:p>
            <a:pPr marL="88900" indent="17463" algn="just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После войны в 1957 году академики М.А. Лаврентьев, С. Л. Соболев и С.А.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Христианович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образовывают Сибирское отделение Академии наук СССР. </a:t>
            </a:r>
          </a:p>
          <a:p>
            <a:pPr algn="just">
              <a:buNone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https://scfh.ru/files/medialibrary/24c/24c88f401d6f84eb0f4743869152f3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994049"/>
            <a:ext cx="6184404" cy="4863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Сибирь сегодня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781128"/>
          </a:xfrm>
        </p:spPr>
        <p:txBody>
          <a:bodyPr/>
          <a:lstStyle/>
          <a:p>
            <a:pPr indent="17463" algn="just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Сегодня Сибирь занимает площадь равную 9 734 тыс. км2 . А это приблизительно 57% всей площади России. Ее население 23 893тыс. человек. Крупнейшими городами Сибири являются Новосибирск, Омск, Красноярск, Иркутск, Тюмень, Барнаул, Новокузнецк.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heliograph.ru/images/589567_znamenskaya-cerkov-tumen.jpg"/>
          <p:cNvPicPr>
            <a:picLocks noChangeAspect="1" noChangeArrowheads="1"/>
          </p:cNvPicPr>
          <p:nvPr/>
        </p:nvPicPr>
        <p:blipFill>
          <a:blip r:embed="rId2" cstate="print"/>
          <a:srcRect b="10182"/>
          <a:stretch>
            <a:fillRect/>
          </a:stretch>
        </p:blipFill>
        <p:spPr bwMode="auto">
          <a:xfrm>
            <a:off x="0" y="1382689"/>
            <a:ext cx="9144000" cy="547531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Тюмень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Новосибирск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novosibirsk_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5778" y="1600200"/>
            <a:ext cx="603244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Кемерово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325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7362" y="1600200"/>
            <a:ext cx="632927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Томск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скачанные файл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916832"/>
            <a:ext cx="8421191" cy="43204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779912" cy="1124744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Первое упоминание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histori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1920" y="517630"/>
            <a:ext cx="5292080" cy="634036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340768"/>
            <a:ext cx="3707904" cy="5517232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Первые упоминания о Сибири в России были в XII веке. В летописных записях упоминается о походах новгородских купцов на восток за добычей пушнины.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0"/>
            <a:ext cx="8820472" cy="6453336"/>
          </a:xfrm>
        </p:spPr>
        <p:txBody>
          <a:bodyPr/>
          <a:lstStyle/>
          <a:p>
            <a:pPr algn="just">
              <a:buNone/>
            </a:pPr>
            <a:endParaRPr lang="ru-RU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 есть и более ранние записи в китайских летописях. Из них мы узнаем о том, что еще во втором тысячелетии до нашей эры Сибирь была заселена племенами, которые постоянно конфликтовали между собой. Этот факт нашел свое подтверждение и среди археологов.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92211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Борьба за территорию Сибири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Ранние записи говорят о походах новгородцев к «Железным воротам» в 1032 году, кои и являлись, по утверждению ученого Соловьева, Уральскими горами. Но эти походы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закончилсь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разгромом новгородцев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юграми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а с середины XIII века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югра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была колонией новгородской волости. Великий Новгород брал дань с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Югры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-20952"/>
            <a:ext cx="7524327" cy="68789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factruz.ru/history_mistery/images/heir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0561" y="3573016"/>
            <a:ext cx="4603439" cy="306896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0"/>
            <a:ext cx="9144000" cy="5085184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Кроме Великого Московского княжества Сибирью владела и Золотая Орда. В начале XIII века южная Сибирь находилась в подчинении сына Чингисхана,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Джучи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После распада Монгольской империи в его владения вошла и юго-западная Сибирь. Было основано Тюменское ханство. Из татар и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кереитов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Оно возникло в XIV веке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вначале входило в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состав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Золотой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Орды.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MIWrDGnjNf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2574191"/>
            <a:ext cx="4504880" cy="4283809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1495 году </a:t>
            </a:r>
            <a:r>
              <a:rPr lang="ru-RU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тайбугин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Мухаммед разгромил Тюменское ханство и убил </a:t>
            </a:r>
            <a:r>
              <a:rPr lang="ru-RU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шибанида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Ибака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В 1500 году создал Сибирское ханство объединив большую часть Западной Сибири, а столицей стал город </a:t>
            </a:r>
            <a:r>
              <a:rPr lang="ru-RU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Кашлык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или другое его название </a:t>
            </a:r>
            <a:r>
              <a:rPr lang="ru-RU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Искер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Siberian_Khanate_map_Russian.svg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8803" y="836712"/>
            <a:ext cx="9152803" cy="6021288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763688" y="0"/>
            <a:ext cx="5486400" cy="80486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Сибирское ханство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648</Words>
  <Application>Microsoft Office PowerPoint</Application>
  <PresentationFormat>Экран (4:3)</PresentationFormat>
  <Paragraphs>35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Сибирь –  моя Родина!</vt:lpstr>
      <vt:lpstr>Слайд 2</vt:lpstr>
      <vt:lpstr>     Первое упоминание</vt:lpstr>
      <vt:lpstr>Слайд 4</vt:lpstr>
      <vt:lpstr>Борьба за территорию Сибири</vt:lpstr>
      <vt:lpstr>Слайд 6</vt:lpstr>
      <vt:lpstr>Слайд 7</vt:lpstr>
      <vt:lpstr>Слайд 8</vt:lpstr>
      <vt:lpstr>Слайд 9</vt:lpstr>
      <vt:lpstr>Слайд 10</vt:lpstr>
      <vt:lpstr>XVII век – активное освоение Сибири</vt:lpstr>
      <vt:lpstr>Слайд 12</vt:lpstr>
      <vt:lpstr>Слайд 13</vt:lpstr>
      <vt:lpstr>XVIII век – научное исследование края </vt:lpstr>
      <vt:lpstr>Слайд 15</vt:lpstr>
      <vt:lpstr>XIX век</vt:lpstr>
      <vt:lpstr>Слайд 17</vt:lpstr>
      <vt:lpstr>XX век</vt:lpstr>
      <vt:lpstr>Слайд 19</vt:lpstr>
      <vt:lpstr>Слайд 20</vt:lpstr>
      <vt:lpstr>Слайд 21</vt:lpstr>
      <vt:lpstr>Сибирь сегодня</vt:lpstr>
      <vt:lpstr>Тюмень</vt:lpstr>
      <vt:lpstr>Новосибирск</vt:lpstr>
      <vt:lpstr>Кемерово</vt:lpstr>
      <vt:lpstr>Томск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Сибирь –  моя Родина!</dc:title>
  <dc:creator>Алена</dc:creator>
  <cp:lastModifiedBy>пк</cp:lastModifiedBy>
  <cp:revision>22</cp:revision>
  <dcterms:created xsi:type="dcterms:W3CDTF">2015-12-01T03:16:25Z</dcterms:created>
  <dcterms:modified xsi:type="dcterms:W3CDTF">2018-08-27T17:36:48Z</dcterms:modified>
</cp:coreProperties>
</file>